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4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4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Click="0" advTm="4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D691CA-547D-4134-B032-D7DEAAF123D9}" type="datetimeFigureOut">
              <a:rPr lang="en-US" smtClean="0"/>
              <a:t>03-May-17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C8ADEC-71BF-4EE6-9654-E537B8FD4A6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4000">
    <p:zoom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xorsolutions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xorsolution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xorsolution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667000"/>
            <a:ext cx="8382000" cy="2514600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scene3d>
              <a:camera prst="obliqueTopRight"/>
              <a:lightRig rig="threePt" dir="t"/>
            </a:scene3d>
          </a:bodyPr>
          <a:lstStyle/>
          <a:p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Professional Web Development Company in USA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924800" cy="16986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Xor</a:t>
            </a:r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Solutions</a:t>
            </a:r>
            <a:endParaRPr 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29200" y="5715000"/>
            <a:ext cx="3677209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  <a:hlinkClick r:id="rId2"/>
              </a:rPr>
              <a:t>www.xorsolutions.com</a:t>
            </a:r>
            <a:endParaRPr lang="en-US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algn="just"/>
            <a:r>
              <a:rPr lang="en-US" sz="3200" dirty="0" smtClean="0">
                <a:latin typeface="Agency FB" pitchFamily="34" charset="0"/>
              </a:rPr>
              <a:t>Have Best Portfolio.</a:t>
            </a:r>
          </a:p>
          <a:p>
            <a:pPr algn="just"/>
            <a:r>
              <a:rPr lang="en-US" sz="3200" dirty="0" smtClean="0">
                <a:latin typeface="Agency FB" pitchFamily="34" charset="0"/>
              </a:rPr>
              <a:t>Experienced team.</a:t>
            </a:r>
          </a:p>
          <a:p>
            <a:pPr algn="just"/>
            <a:r>
              <a:rPr lang="en-US" sz="3200" dirty="0" smtClean="0">
                <a:latin typeface="Agency FB" pitchFamily="34" charset="0"/>
              </a:rPr>
              <a:t>Outstanding unique </a:t>
            </a:r>
            <a:r>
              <a:rPr lang="en-US" sz="3200" dirty="0" smtClean="0">
                <a:latin typeface="Agency FB" pitchFamily="34" charset="0"/>
              </a:rPr>
              <a:t>designs</a:t>
            </a:r>
          </a:p>
          <a:p>
            <a:pPr algn="just"/>
            <a:r>
              <a:rPr lang="en-US" sz="3200" dirty="0" smtClean="0">
                <a:latin typeface="Agency FB" pitchFamily="34" charset="0"/>
              </a:rPr>
              <a:t>Innovation </a:t>
            </a:r>
            <a:r>
              <a:rPr lang="en-US" sz="3200" dirty="0" smtClean="0">
                <a:latin typeface="Agency FB" pitchFamily="34" charset="0"/>
              </a:rPr>
              <a:t>savvy</a:t>
            </a:r>
          </a:p>
          <a:p>
            <a:pPr algn="just"/>
            <a:r>
              <a:rPr lang="en-US" sz="3200" dirty="0" smtClean="0">
                <a:latin typeface="Agency FB" pitchFamily="34" charset="0"/>
              </a:rPr>
              <a:t>Real support</a:t>
            </a:r>
            <a:r>
              <a:rPr lang="en-US" sz="3200" dirty="0" smtClean="0">
                <a:latin typeface="Agency FB" pitchFamily="34" charset="0"/>
              </a:rPr>
              <a:t>.</a:t>
            </a:r>
          </a:p>
          <a:p>
            <a:pPr algn="just"/>
            <a:r>
              <a:rPr lang="fr-FR" sz="3200" dirty="0" smtClean="0">
                <a:latin typeface="Agency FB" pitchFamily="34" charset="0"/>
              </a:rPr>
              <a:t>Collaboration</a:t>
            </a:r>
            <a:endParaRPr lang="en-US" sz="3200" b="1" dirty="0" smtClean="0">
              <a:latin typeface="Agency FB" pitchFamily="34" charset="0"/>
            </a:endParaRPr>
          </a:p>
          <a:p>
            <a:pPr algn="just"/>
            <a:r>
              <a:rPr lang="en-US" sz="3200" dirty="0" smtClean="0">
                <a:latin typeface="Agency FB" pitchFamily="34" charset="0"/>
              </a:rPr>
              <a:t>Transparency in Work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3200" b="1" smtClean="0"/>
              <a:t>Qualities of a Good Web Development Company</a:t>
            </a:r>
            <a:endParaRPr lang="en-US" sz="3200" dirty="0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Protofolio of Web Designing Company</a:t>
            </a:r>
            <a:endParaRPr lang="en-US" dirty="0"/>
          </a:p>
        </p:txBody>
      </p:sp>
      <p:pic>
        <p:nvPicPr>
          <p:cNvPr id="9" name="Content Placeholder 8" descr="web 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1676400" cy="4114800"/>
          </a:xfrm>
        </p:spPr>
      </p:pic>
      <p:pic>
        <p:nvPicPr>
          <p:cNvPr id="10" name="Picture 9" descr="web 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600200"/>
            <a:ext cx="1676400" cy="4114800"/>
          </a:xfrm>
          <a:prstGeom prst="rect">
            <a:avLst/>
          </a:prstGeom>
        </p:spPr>
      </p:pic>
      <p:pic>
        <p:nvPicPr>
          <p:cNvPr id="12" name="Picture 11" descr="website design tren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600200"/>
            <a:ext cx="1524000" cy="4114800"/>
          </a:xfrm>
          <a:prstGeom prst="rect">
            <a:avLst/>
          </a:prstGeom>
        </p:spPr>
      </p:pic>
      <p:pic>
        <p:nvPicPr>
          <p:cNvPr id="13" name="Picture 12" descr="we desig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1600200"/>
            <a:ext cx="1704809" cy="40386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Xor</a:t>
            </a:r>
            <a:r>
              <a:rPr lang="en-US" dirty="0" smtClean="0"/>
              <a:t> Solution is also a Best Web design and development company in Mohali. Offering web design, development, internet Marketing and Mobile app development in reasonable prices. Hiring a perfect </a:t>
            </a:r>
            <a:r>
              <a:rPr lang="en-US" u="sng" dirty="0" smtClean="0">
                <a:hlinkClick r:id="rId2"/>
              </a:rPr>
              <a:t>web design and development company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is quite vital if you want to become a winning business owner. We provide best web designing and development services in Mohali, India USA. For more Information visit us or reach us at (+91) 998 8863 524.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6600" smtClean="0"/>
              <a:t>About Xor Solution</a:t>
            </a:r>
            <a:endParaRPr lang="en-US" sz="6600" dirty="0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3200" b="1" smtClean="0"/>
              <a:t>Plan Your Web Design As Per Your Business </a:t>
            </a:r>
            <a:r>
              <a:rPr sz="3200" b="1" smtClean="0"/>
              <a:t>Needs</a:t>
            </a:r>
            <a:endParaRPr lang="en-US" sz="3200" dirty="0"/>
          </a:p>
        </p:txBody>
      </p:sp>
      <p:pic>
        <p:nvPicPr>
          <p:cNvPr id="6" name="Content Placeholder 5" descr="web-bnrim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828800"/>
            <a:ext cx="4286250" cy="2581275"/>
          </a:xfrm>
        </p:spPr>
      </p:pic>
      <p:pic>
        <p:nvPicPr>
          <p:cNvPr id="7" name="Picture 6" descr="Web-Design-and-Developm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524000"/>
            <a:ext cx="3857625" cy="36195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Hire a Professional Web Design Company to Start Your Business With a </a:t>
            </a:r>
            <a:r>
              <a:rPr lang="en-US" b="1" dirty="0" smtClean="0">
                <a:latin typeface="+mj-lt"/>
              </a:rPr>
              <a:t>Boost</a:t>
            </a:r>
          </a:p>
          <a:p>
            <a:r>
              <a:rPr lang="en-US" b="1" dirty="0" smtClean="0">
                <a:latin typeface="+mj-lt"/>
              </a:rPr>
              <a:t>They Design That You Love</a:t>
            </a:r>
          </a:p>
          <a:p>
            <a:r>
              <a:rPr lang="en-US" b="1" dirty="0" smtClean="0">
                <a:latin typeface="+mj-lt"/>
              </a:rPr>
              <a:t>They turns </a:t>
            </a:r>
            <a:r>
              <a:rPr lang="en-US" b="1" dirty="0" smtClean="0">
                <a:latin typeface="+mj-lt"/>
              </a:rPr>
              <a:t>Dreams into Reality </a:t>
            </a:r>
          </a:p>
          <a:p>
            <a:r>
              <a:rPr lang="en-US" b="1" dirty="0" smtClean="0">
                <a:latin typeface="+mj-lt"/>
              </a:rPr>
              <a:t> Grow Your Online Business With The Best Web Development Company</a:t>
            </a:r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b="1" smtClean="0"/>
              <a:t>Design Your Dream </a:t>
            </a:r>
            <a:r>
              <a:rPr b="1" smtClean="0"/>
              <a:t>Site</a:t>
            </a:r>
            <a:endParaRPr lang="en-US" dirty="0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mple-Things-to-Know-About-Website-Developm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52601"/>
            <a:ext cx="7524519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Give Your Business An Online Identity With a Web Development </a:t>
            </a:r>
            <a:r>
              <a:rPr smtClean="0"/>
              <a:t>Service</a:t>
            </a:r>
            <a:endParaRPr lang="en-US" dirty="0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038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For Best Website Design and Development Contact Us</a:t>
            </a:r>
          </a:p>
          <a:p>
            <a:pPr algn="ctr">
              <a:buNone/>
            </a:pP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F-245 </a:t>
            </a: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Phase 8B Industrial Area,</a:t>
            </a:r>
            <a:b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Mohali, Punjab INDIA </a:t>
            </a:r>
          </a:p>
          <a:p>
            <a:pPr algn="ctr">
              <a:buNone/>
            </a:pP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Phone: (+91) 172 5013 </a:t>
            </a:r>
            <a:r>
              <a:rPr lang="en-US" b="1" i="1" spc="5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498</a:t>
            </a:r>
          </a:p>
          <a:p>
            <a:pPr algn="ctr"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/>
              </a:rPr>
              <a:t>http://xorsolutions.com/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8000" smtClean="0">
                <a:latin typeface="Aharoni" pitchFamily="2" charset="-79"/>
                <a:cs typeface="Aharoni" pitchFamily="2" charset="-79"/>
              </a:rPr>
              <a:t>Contact Us</a:t>
            </a:r>
            <a:endParaRPr lang="en-US" sz="80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Picture 5" descr="Contact-Us-Bann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8600"/>
            <a:ext cx="9144000" cy="2170814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79</TotalTime>
  <Words>198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Xor Solutions</vt:lpstr>
      <vt:lpstr>Qualities of a Good Web Development Company</vt:lpstr>
      <vt:lpstr>Protofolio of Web Designing Company</vt:lpstr>
      <vt:lpstr>About Xor Solution</vt:lpstr>
      <vt:lpstr>Plan Your Web Design As Per Your Business Needs</vt:lpstr>
      <vt:lpstr>Design Your Dream Site</vt:lpstr>
      <vt:lpstr>Give Your Business An Online Identity With a Web Development Service</vt:lpstr>
      <vt:lpstr>Contact 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Website &amp; Web development Company Mohali India</dc:title>
  <dc:creator>admin</dc:creator>
  <cp:lastModifiedBy>admin</cp:lastModifiedBy>
  <cp:revision>13</cp:revision>
  <dcterms:created xsi:type="dcterms:W3CDTF">2017-05-03T09:51:22Z</dcterms:created>
  <dcterms:modified xsi:type="dcterms:W3CDTF">2017-05-03T11:11:04Z</dcterms:modified>
</cp:coreProperties>
</file>