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7" r:id="rId2"/>
    <p:sldId id="258" r:id="rId3"/>
    <p:sldId id="259" r:id="rId4"/>
    <p:sldId id="262" r:id="rId5"/>
    <p:sldId id="261" r:id="rId6"/>
    <p:sldId id="263" r:id="rId7"/>
    <p:sldId id="260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A2F32B-0F4A-469B-9464-AC9678563E17}" type="datetimeFigureOut">
              <a:rPr lang="en-US" smtClean="0"/>
              <a:t>9/17/2014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A32795-F6B1-4A91-8643-3D438278A92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A32795-F6B1-4A91-8643-3D438278A92F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95F5F-4E12-4F04-8D6A-EE1E9B9E8D1B}" type="datetimeFigureOut">
              <a:rPr lang="en-US" smtClean="0"/>
              <a:t>9/17/2014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4BFA8-9F07-4A8F-9542-9230CE33BC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advTm="6000">
    <p:wipe/>
    <p:sndAc>
      <p:stSnd>
        <p:snd r:embed="rId1" name="click.wav" builtIn="1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95F5F-4E12-4F04-8D6A-EE1E9B9E8D1B}" type="datetimeFigureOut">
              <a:rPr lang="en-US" smtClean="0"/>
              <a:t>9/17/2014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4BFA8-9F07-4A8F-9542-9230CE33BC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advTm="6000">
    <p:wipe/>
    <p:sndAc>
      <p:stSnd>
        <p:snd r:embed="rId1" name="click.wav" builtIn="1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95F5F-4E12-4F04-8D6A-EE1E9B9E8D1B}" type="datetimeFigureOut">
              <a:rPr lang="en-US" smtClean="0"/>
              <a:t>9/17/2014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4BFA8-9F07-4A8F-9542-9230CE33BC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advTm="6000">
    <p:wipe/>
    <p:sndAc>
      <p:stSnd>
        <p:snd r:embed="rId1" name="click.wav" builtIn="1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95F5F-4E12-4F04-8D6A-EE1E9B9E8D1B}" type="datetimeFigureOut">
              <a:rPr lang="en-US" smtClean="0"/>
              <a:t>9/17/2014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4BFA8-9F07-4A8F-9542-9230CE33BC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advTm="6000">
    <p:wipe/>
    <p:sndAc>
      <p:stSnd>
        <p:snd r:embed="rId1" name="click.wav" builtIn="1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95F5F-4E12-4F04-8D6A-EE1E9B9E8D1B}" type="datetimeFigureOut">
              <a:rPr lang="en-US" smtClean="0"/>
              <a:t>9/17/2014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4BFA8-9F07-4A8F-9542-9230CE33BC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advTm="6000">
    <p:wipe/>
    <p:sndAc>
      <p:stSnd>
        <p:snd r:embed="rId1" name="click.wav" builtIn="1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95F5F-4E12-4F04-8D6A-EE1E9B9E8D1B}" type="datetimeFigureOut">
              <a:rPr lang="en-US" smtClean="0"/>
              <a:t>9/17/2014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4BFA8-9F07-4A8F-9542-9230CE33BC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advTm="6000">
    <p:wipe/>
    <p:sndAc>
      <p:stSnd>
        <p:snd r:embed="rId1" name="click.wav" builtIn="1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95F5F-4E12-4F04-8D6A-EE1E9B9E8D1B}" type="datetimeFigureOut">
              <a:rPr lang="en-US" smtClean="0"/>
              <a:t>9/17/2014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4BFA8-9F07-4A8F-9542-9230CE33BC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advTm="6000">
    <p:wipe/>
    <p:sndAc>
      <p:stSnd>
        <p:snd r:embed="rId1" name="click.wav" builtIn="1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95F5F-4E12-4F04-8D6A-EE1E9B9E8D1B}" type="datetimeFigureOut">
              <a:rPr lang="en-US" smtClean="0"/>
              <a:t>9/17/2014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4BFA8-9F07-4A8F-9542-9230CE33BC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advTm="6000">
    <p:wipe/>
    <p:sndAc>
      <p:stSnd>
        <p:snd r:embed="rId1" name="click.wav" builtIn="1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95F5F-4E12-4F04-8D6A-EE1E9B9E8D1B}" type="datetimeFigureOut">
              <a:rPr lang="en-US" smtClean="0"/>
              <a:t>9/17/2014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4BFA8-9F07-4A8F-9542-9230CE33BC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advTm="6000">
    <p:wipe/>
    <p:sndAc>
      <p:stSnd>
        <p:snd r:embed="rId1" name="click.wav" builtIn="1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95F5F-4E12-4F04-8D6A-EE1E9B9E8D1B}" type="datetimeFigureOut">
              <a:rPr lang="en-US" smtClean="0"/>
              <a:t>9/17/2014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4BFA8-9F07-4A8F-9542-9230CE33BC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advTm="6000">
    <p:wipe/>
    <p:sndAc>
      <p:stSnd>
        <p:snd r:embed="rId1" name="click.wav" builtIn="1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95F5F-4E12-4F04-8D6A-EE1E9B9E8D1B}" type="datetimeFigureOut">
              <a:rPr lang="en-US" smtClean="0"/>
              <a:t>9/17/2014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4BFA8-9F07-4A8F-9542-9230CE33BC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advTm="6000">
    <p:wipe/>
    <p:sndAc>
      <p:stSnd>
        <p:snd r:embed="rId1" name="click.wav" builtIn="1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B95F5F-4E12-4F04-8D6A-EE1E9B9E8D1B}" type="datetimeFigureOut">
              <a:rPr lang="en-US" smtClean="0"/>
              <a:t>9/17/2014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D4BFA8-9F07-4A8F-9542-9230CE33BC6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Tm="6000">
    <p:wipe/>
    <p:sndAc>
      <p:stSnd>
        <p:snd r:embed="rId13" name="click.wav" builtIn="1"/>
      </p:stSnd>
    </p:sndAc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audio" Target="../media/audio1.wav"/><Relationship Id="rId7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jpeg"/><Relationship Id="rId5" Type="http://schemas.openxmlformats.org/officeDocument/2006/relationships/image" Target="../media/image2.jpeg"/><Relationship Id="rId10" Type="http://schemas.openxmlformats.org/officeDocument/2006/relationships/image" Target="../media/image7.jpeg"/><Relationship Id="rId4" Type="http://schemas.openxmlformats.org/officeDocument/2006/relationships/image" Target="../media/image1.jpeg"/><Relationship Id="rId9" Type="http://schemas.openxmlformats.org/officeDocument/2006/relationships/image" Target="../media/image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10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1.jpeg"/><Relationship Id="rId7" Type="http://schemas.openxmlformats.org/officeDocument/2006/relationships/image" Target="../media/image1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2.jpeg"/><Relationship Id="rId9" Type="http://schemas.openxmlformats.org/officeDocument/2006/relationships/image" Target="../media/image15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1.jpeg"/><Relationship Id="rId7" Type="http://schemas.openxmlformats.org/officeDocument/2006/relationships/image" Target="../media/image18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openxmlformats.org/officeDocument/2006/relationships/image" Target="../media/image1.jpeg"/><Relationship Id="rId7" Type="http://schemas.openxmlformats.org/officeDocument/2006/relationships/image" Target="../media/image2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2.jpeg"/><Relationship Id="rId9" Type="http://schemas.openxmlformats.org/officeDocument/2006/relationships/image" Target="../media/image24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eg"/><Relationship Id="rId3" Type="http://schemas.openxmlformats.org/officeDocument/2006/relationships/image" Target="../media/image1.jpeg"/><Relationship Id="rId7" Type="http://schemas.openxmlformats.org/officeDocument/2006/relationships/image" Target="../media/image2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4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buy now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6172200"/>
            <a:ext cx="1752599" cy="5334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TextBox 2"/>
          <p:cNvSpPr txBox="1"/>
          <p:nvPr/>
        </p:nvSpPr>
        <p:spPr>
          <a:xfrm>
            <a:off x="1828800" y="6324600"/>
            <a:ext cx="7315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http://diwali.giftalove.com/diwali-gifts-for-employees-224.html</a:t>
            </a:r>
            <a:endParaRPr lang="en-US" sz="20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09600" y="381000"/>
            <a:ext cx="632711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Diwali Gifts for Employees</a:t>
            </a:r>
            <a:endParaRPr lang="en-US" sz="44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Picture 4" descr="crockery for employee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20663673">
            <a:off x="5648100" y="1216891"/>
            <a:ext cx="2888061" cy="21778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5" descr="Personalised Gifts for Employees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096000" y="3810000"/>
            <a:ext cx="2667000" cy="22479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6" descr="d (43)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1438551">
            <a:off x="310411" y="1774132"/>
            <a:ext cx="2661502" cy="17918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7" descr="d (208).jp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124200" y="1676400"/>
            <a:ext cx="2514600" cy="39624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" name="Picture 8" descr="d (8).jp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81000" y="3962400"/>
            <a:ext cx="2362200" cy="20110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Tm="6000">
    <p:wipe/>
    <p:sndAc>
      <p:stSnd>
        <p:snd r:embed="rId3" name="click.wav" builtIn="1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buy now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6172200"/>
            <a:ext cx="1752599" cy="5334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TextBox 2"/>
          <p:cNvSpPr txBox="1"/>
          <p:nvPr/>
        </p:nvSpPr>
        <p:spPr>
          <a:xfrm>
            <a:off x="1828800" y="6324600"/>
            <a:ext cx="7315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http://diwali.giftalove.com/diwali-gifts-for-employees-224.html</a:t>
            </a:r>
            <a:endParaRPr lang="en-US" sz="20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09600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Diwali Sweets Hampers for Employees</a:t>
            </a:r>
          </a:p>
        </p:txBody>
      </p:sp>
      <p:pic>
        <p:nvPicPr>
          <p:cNvPr id="5" name="Picture 4" descr="d (41)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686415">
            <a:off x="490478" y="1561891"/>
            <a:ext cx="2570438" cy="381521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Picture 5" descr="d (37)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505200" y="2286000"/>
            <a:ext cx="2209800" cy="2971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6" descr="d (306)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21057999">
            <a:off x="6370631" y="1793195"/>
            <a:ext cx="2307190" cy="366136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advTm="6000">
    <p:wipe/>
    <p:sndAc>
      <p:stSnd>
        <p:snd r:embed="rId2" name="click.wav" builtIn="1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buy now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6172200"/>
            <a:ext cx="1752599" cy="5334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TextBox 2"/>
          <p:cNvSpPr txBox="1"/>
          <p:nvPr/>
        </p:nvSpPr>
        <p:spPr>
          <a:xfrm>
            <a:off x="1828800" y="6324600"/>
            <a:ext cx="7315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http://diwali.giftalove.com/diwali-gifts-for-employees-224.html</a:t>
            </a:r>
            <a:endParaRPr lang="en-US" sz="20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304800"/>
            <a:ext cx="889949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Diwali </a:t>
            </a:r>
            <a:r>
              <a:rPr lang="en-US" sz="4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Home Appliances </a:t>
            </a:r>
            <a:r>
              <a:rPr lang="en-US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 Employees</a:t>
            </a:r>
          </a:p>
        </p:txBody>
      </p:sp>
      <p:pic>
        <p:nvPicPr>
          <p:cNvPr id="5" name="Picture 4" descr="d (84)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367334">
            <a:off x="510321" y="1275392"/>
            <a:ext cx="2208897" cy="2329396"/>
          </a:xfrm>
          <a:prstGeom prst="rect">
            <a:avLst/>
          </a:prstGeom>
        </p:spPr>
      </p:pic>
      <p:pic>
        <p:nvPicPr>
          <p:cNvPr id="6" name="Picture 5" descr="d (85)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05600" y="1219200"/>
            <a:ext cx="2209800" cy="2438400"/>
          </a:xfrm>
          <a:prstGeom prst="rect">
            <a:avLst/>
          </a:prstGeom>
        </p:spPr>
      </p:pic>
      <p:pic>
        <p:nvPicPr>
          <p:cNvPr id="7" name="Picture 6" descr="d (40)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781800" y="4114800"/>
            <a:ext cx="2057400" cy="2057400"/>
          </a:xfrm>
          <a:prstGeom prst="rect">
            <a:avLst/>
          </a:prstGeom>
        </p:spPr>
      </p:pic>
      <p:pic>
        <p:nvPicPr>
          <p:cNvPr id="8" name="Picture 7" descr="d (34)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28600" y="3886200"/>
            <a:ext cx="2514600" cy="2057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8" descr="d (38).jp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581400" y="1447800"/>
            <a:ext cx="2667000" cy="32766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advTm="6000">
    <p:wipe/>
    <p:sndAc>
      <p:stSnd>
        <p:snd r:embed="rId2" name="click.wav" builtIn="1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buy now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6172200"/>
            <a:ext cx="1752599" cy="5334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TextBox 2"/>
          <p:cNvSpPr txBox="1"/>
          <p:nvPr/>
        </p:nvSpPr>
        <p:spPr>
          <a:xfrm>
            <a:off x="1828800" y="6324600"/>
            <a:ext cx="7315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http://diwali.giftalove.com/diwali-gifts-for-employees-224.html</a:t>
            </a:r>
            <a:endParaRPr lang="en-US" sz="20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304800"/>
            <a:ext cx="889949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Diwali </a:t>
            </a:r>
            <a:r>
              <a:rPr lang="en-US" sz="4000" b="1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Dryfruits</a:t>
            </a:r>
            <a:r>
              <a:rPr lang="en-US" sz="4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Hampers </a:t>
            </a:r>
            <a:r>
              <a:rPr lang="en-US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 Employees</a:t>
            </a:r>
          </a:p>
        </p:txBody>
      </p:sp>
      <p:pic>
        <p:nvPicPr>
          <p:cNvPr id="10" name="Picture 9" descr="d (11)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046441">
            <a:off x="542680" y="1939264"/>
            <a:ext cx="2503193" cy="349556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1" name="Picture 10" descr="d (176)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619500" y="1447800"/>
            <a:ext cx="2324100" cy="21431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Picture 11" descr="d (196)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352800" y="4191000"/>
            <a:ext cx="2667000" cy="1828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Picture 12" descr="d (227)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21200799">
            <a:off x="6227021" y="2047840"/>
            <a:ext cx="2550636" cy="36190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Tm="6000">
    <p:wipe/>
    <p:sndAc>
      <p:stSnd>
        <p:snd r:embed="rId2" name="click.wav" builtIn="1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buy now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6172200"/>
            <a:ext cx="1752599" cy="5334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TextBox 2"/>
          <p:cNvSpPr txBox="1"/>
          <p:nvPr/>
        </p:nvSpPr>
        <p:spPr>
          <a:xfrm>
            <a:off x="1828800" y="6324600"/>
            <a:ext cx="7315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http://diwali.giftalove.com/diwali-gifts-for-employees-224.html</a:t>
            </a:r>
            <a:endParaRPr lang="en-US" sz="20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85800"/>
            <a:ext cx="893964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Diwali Special Gifts for Employees</a:t>
            </a:r>
          </a:p>
        </p:txBody>
      </p:sp>
      <p:pic>
        <p:nvPicPr>
          <p:cNvPr id="5" name="Picture 4" descr="Laptop Bags for diwali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05400" y="1600201"/>
            <a:ext cx="3476625" cy="2438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5" descr="diwali silver gifts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28600" y="1600200"/>
            <a:ext cx="2209800" cy="182879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6" descr="corporate diwali gifts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33401" y="3733800"/>
            <a:ext cx="3657600" cy="2286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7" descr="cbgfnhj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800600" y="4495800"/>
            <a:ext cx="3476625" cy="1143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" name="Picture 8" descr="d (192).jp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667000" y="1524000"/>
            <a:ext cx="2133600" cy="20859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Tm="6000">
    <p:wipe/>
    <p:sndAc>
      <p:stSnd>
        <p:snd r:embed="rId2" name="click.wav" builtIn="1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buy now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6172200"/>
            <a:ext cx="1752599" cy="5334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TextBox 2"/>
          <p:cNvSpPr txBox="1"/>
          <p:nvPr/>
        </p:nvSpPr>
        <p:spPr>
          <a:xfrm>
            <a:off x="1828800" y="6324600"/>
            <a:ext cx="7315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http://diwali.giftalove.com/diwali-gifts-for-employees-224.html</a:t>
            </a:r>
            <a:endParaRPr lang="en-US" sz="20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85800"/>
            <a:ext cx="893964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Diwali Chocolate Hampers for Employees</a:t>
            </a:r>
          </a:p>
        </p:txBody>
      </p:sp>
      <p:pic>
        <p:nvPicPr>
          <p:cNvPr id="10" name="Picture 9" descr="d (235)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4800" y="1600200"/>
            <a:ext cx="2819400" cy="4114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Picture 10" descr="d (176)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500437" y="2133601"/>
            <a:ext cx="2143125" cy="304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Picture 11" descr="d (227)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172200" y="1600200"/>
            <a:ext cx="2295525" cy="21431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Picture 12" descr="d (226)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172200" y="4038600"/>
            <a:ext cx="2514600" cy="2143125"/>
          </a:xfrm>
          <a:prstGeom prst="rect">
            <a:avLst/>
          </a:prstGeom>
        </p:spPr>
      </p:pic>
    </p:spTree>
  </p:cSld>
  <p:clrMapOvr>
    <a:masterClrMapping/>
  </p:clrMapOvr>
  <p:transition advTm="6000">
    <p:wipe/>
    <p:sndAc>
      <p:stSnd>
        <p:snd r:embed="rId2" name="click.wav" builtIn="1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04800" y="990599"/>
            <a:ext cx="3200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Thank You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0" y="3429000"/>
            <a:ext cx="9144000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 More Information-</a:t>
            </a:r>
          </a:p>
          <a:p>
            <a:endParaRPr lang="en-US" sz="4000" b="1" i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2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http://diwali.giftalove.com/diwali-gifts-for-employees-224.html</a:t>
            </a:r>
          </a:p>
        </p:txBody>
      </p:sp>
      <p:pic>
        <p:nvPicPr>
          <p:cNvPr id="10" name="Picture 9" descr="d (80)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332173">
            <a:off x="3870260" y="783819"/>
            <a:ext cx="4627795" cy="2830621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ransition advTm="6000">
    <p:wipe/>
    <p:sndAc>
      <p:stSnd>
        <p:snd r:embed="rId2" name="click.wav" builtIn="1"/>
      </p:stSnd>
    </p:sndAc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</TotalTime>
  <Words>56</Words>
  <Application>Microsoft Office PowerPoint</Application>
  <PresentationFormat>On-screen Show (4:3)</PresentationFormat>
  <Paragraphs>17</Paragraphs>
  <Slides>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Deelip 07</dc:creator>
  <cp:lastModifiedBy>Deelip 07</cp:lastModifiedBy>
  <cp:revision>3</cp:revision>
  <dcterms:created xsi:type="dcterms:W3CDTF">2014-09-17T05:15:18Z</dcterms:created>
  <dcterms:modified xsi:type="dcterms:W3CDTF">2014-09-17T07:06:08Z</dcterms:modified>
</cp:coreProperties>
</file>