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smtClean="0"/>
              <a:pPr/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941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smtClean="0"/>
              <a:t>12/1/2016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931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smtClean="0"/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820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smtClean="0"/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9784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smtClean="0"/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04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12/1/2016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69929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12/1/2016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956846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smtClean="0"/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1156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smtClean="0"/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487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7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10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12/1/2016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274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12/1/2016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06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12/1/2016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471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12/1/2016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34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12/1/2016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137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12/1/2016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985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439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microsoft.com/office/2007/relationships/hdphoto" Target="../media/hdphoto3.wdp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microsoft.com/office/2007/relationships/hdphoto" Target="../media/hdphoto2.wdp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25514">
            <a:off x="587537" y="769242"/>
            <a:ext cx="1848519" cy="79971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0048" y="235341"/>
            <a:ext cx="8234705" cy="1867521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      “ </a:t>
            </a:r>
            <a:r>
              <a:rPr lang="en-US" sz="4800" dirty="0" smtClean="0">
                <a:solidFill>
                  <a:srgbClr val="FFFF00"/>
                </a:solidFill>
                <a:latin typeface="Algerian" panose="04020705040A02060702" pitchFamily="82" charset="0"/>
              </a:rPr>
              <a:t>Nationwide car</a:t>
            </a:r>
            <a:br>
              <a:rPr lang="en-US" sz="4800" dirty="0" smtClean="0">
                <a:solidFill>
                  <a:srgbClr val="FFFF00"/>
                </a:solidFill>
                <a:latin typeface="Algerian" panose="04020705040A02060702" pitchFamily="82" charset="0"/>
              </a:rPr>
            </a:br>
            <a:r>
              <a:rPr lang="en-US" sz="4800" dirty="0" smtClean="0">
                <a:solidFill>
                  <a:srgbClr val="FFFF00"/>
                </a:solidFill>
                <a:latin typeface="Algerian" panose="04020705040A02060702" pitchFamily="82" charset="0"/>
              </a:rPr>
              <a:t>BNA </a:t>
            </a:r>
            <a:r>
              <a:rPr lang="en-US" sz="4800" dirty="0">
                <a:solidFill>
                  <a:srgbClr val="FFFF00"/>
                </a:solidFill>
                <a:latin typeface="Algerian" panose="04020705040A02060702" pitchFamily="82" charset="0"/>
              </a:rPr>
              <a:t>Airport </a:t>
            </a:r>
            <a:r>
              <a:rPr lang="en-US" sz="4800" dirty="0" smtClean="0">
                <a:solidFill>
                  <a:srgbClr val="FFFF00"/>
                </a:solidFill>
                <a:latin typeface="Algerian" panose="04020705040A02060702" pitchFamily="82" charset="0"/>
              </a:rPr>
              <a:t>Limousine</a:t>
            </a:r>
            <a:r>
              <a:rPr lang="en-US" sz="48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”</a:t>
            </a:r>
            <a:r>
              <a:rPr lang="en-US" sz="4800" dirty="0" smtClean="0">
                <a:solidFill>
                  <a:srgbClr val="FFFF00"/>
                </a:solidFill>
                <a:latin typeface="Algerian" panose="04020705040A02060702" pitchFamily="82" charset="0"/>
              </a:rPr>
              <a:t> </a:t>
            </a:r>
            <a:endParaRPr lang="en-US" sz="4800" dirty="0">
              <a:solidFill>
                <a:srgbClr val="FFFF00"/>
              </a:solidFill>
              <a:latin typeface="Algerian" panose="04020705040A02060702" pitchFamily="82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767943" y="2089214"/>
            <a:ext cx="6673755" cy="136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6728346" y="3330054"/>
            <a:ext cx="48802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B050"/>
                </a:solidFill>
                <a:latin typeface="Algerian" panose="04020705040A02060702" pitchFamily="82" charset="0"/>
              </a:rPr>
              <a:t>“ SERVING </a:t>
            </a:r>
            <a:r>
              <a:rPr lang="en-US" sz="3200" b="1" dirty="0">
                <a:solidFill>
                  <a:srgbClr val="00B050"/>
                </a:solidFill>
                <a:latin typeface="Algerian" panose="04020705040A02060702" pitchFamily="82" charset="0"/>
              </a:rPr>
              <a:t>ENTIRE USA WITH EXCELLENT AND PROFESSIONAL SERVICE </a:t>
            </a:r>
            <a:r>
              <a:rPr lang="en-US" sz="3200" b="1" u="sng" dirty="0">
                <a:solidFill>
                  <a:srgbClr val="00B050"/>
                </a:solidFill>
                <a:latin typeface="Algerian" panose="04020705040A02060702" pitchFamily="82" charset="0"/>
              </a:rPr>
              <a:t>SINCE </a:t>
            </a:r>
            <a:r>
              <a:rPr lang="en-US" sz="3200" b="1" u="sng" dirty="0" smtClean="0">
                <a:solidFill>
                  <a:srgbClr val="00B050"/>
                </a:solidFill>
                <a:latin typeface="Algerian" panose="04020705040A02060702" pitchFamily="82" charset="0"/>
              </a:rPr>
              <a:t>1988 ”</a:t>
            </a:r>
            <a:endParaRPr lang="en-US" sz="3200" b="1" dirty="0">
              <a:solidFill>
                <a:srgbClr val="00B050"/>
              </a:solidFill>
              <a:effectLst/>
              <a:latin typeface="Algerian" panose="04020705040A02060702" pitchFamily="82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48" y="3805212"/>
            <a:ext cx="6448987" cy="224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99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5648" y="3111690"/>
            <a:ext cx="3643952" cy="723331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  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77" y="462494"/>
            <a:ext cx="11259402" cy="5965602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0377" y="761817"/>
            <a:ext cx="4716356" cy="954107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Algerian" panose="04020705040A02060702" pitchFamily="82" charset="0"/>
              </a:rPr>
              <a:t>Getting the Most out of </a:t>
            </a:r>
            <a:endParaRPr lang="en-US" sz="2800" b="1" dirty="0" smtClean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Algerian" panose="04020705040A02060702" pitchFamily="82" charset="0"/>
            </a:endParaRPr>
          </a:p>
          <a:p>
            <a:r>
              <a:rPr lang="en-US" sz="2800" b="1" dirty="0" smtClean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Algerian" panose="04020705040A02060702" pitchFamily="82" charset="0"/>
              </a:rPr>
              <a:t>your </a:t>
            </a:r>
            <a:r>
              <a:rPr lang="en-US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Algerian" panose="04020705040A02060702" pitchFamily="82" charset="0"/>
              </a:rPr>
              <a:t>Dulles Visit</a:t>
            </a:r>
          </a:p>
        </p:txBody>
      </p:sp>
      <p:sp>
        <p:nvSpPr>
          <p:cNvPr id="5" name="Rectangle 4"/>
          <p:cNvSpPr/>
          <p:nvPr/>
        </p:nvSpPr>
        <p:spPr>
          <a:xfrm>
            <a:off x="511851" y="5330351"/>
            <a:ext cx="10843086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1400" b="1" dirty="0">
                <a:solidFill>
                  <a:srgbClr val="FFFF00"/>
                </a:solidFill>
                <a:latin typeface="Bookman Old Style" panose="02050604050505020204" pitchFamily="18" charset="0"/>
                <a:ea typeface="Arial" panose="020B0604020202020204" pitchFamily="34" charset="0"/>
              </a:rPr>
              <a:t>If you are flying into Virginia or the DC area for your wedding and find yourself with a little extra time there are plenty of places worth stopping </a:t>
            </a:r>
            <a:r>
              <a:rPr lang="en-US" sz="1400" b="1" dirty="0" smtClean="0">
                <a:solidFill>
                  <a:srgbClr val="FFFF00"/>
                </a:solidFill>
                <a:latin typeface="Bookman Old Style" panose="02050604050505020204" pitchFamily="18" charset="0"/>
                <a:ea typeface="Arial" panose="020B0604020202020204" pitchFamily="34" charset="0"/>
              </a:rPr>
              <a:t>by. If </a:t>
            </a:r>
            <a:r>
              <a:rPr lang="en-US" sz="1400" b="1" dirty="0">
                <a:solidFill>
                  <a:srgbClr val="FFFF00"/>
                </a:solidFill>
                <a:latin typeface="Bookman Old Style" panose="02050604050505020204" pitchFamily="18" charset="0"/>
                <a:ea typeface="Arial" panose="020B0604020202020204" pitchFamily="34" charset="0"/>
              </a:rPr>
              <a:t>you have a knack for knowledge then it is your lucky day because renowned Smithsonian National Air and Space Museum is very close by. The museum is 3 miles away to be exact, so grab a quick </a:t>
            </a:r>
            <a:r>
              <a:rPr lang="en-US" sz="1400" b="1" u="sng" dirty="0">
                <a:solidFill>
                  <a:srgbClr val="FFFF00"/>
                </a:solidFill>
                <a:latin typeface="Bookman Old Style" panose="02050604050505020204" pitchFamily="18" charset="0"/>
                <a:ea typeface="Arial" panose="020B0604020202020204" pitchFamily="34" charset="0"/>
              </a:rPr>
              <a:t>IAD airport limousine</a:t>
            </a:r>
            <a:r>
              <a:rPr lang="en-US" sz="1400" b="1" dirty="0">
                <a:solidFill>
                  <a:srgbClr val="FFFF00"/>
                </a:solidFill>
                <a:latin typeface="Bookman Old Style" panose="02050604050505020204" pitchFamily="18" charset="0"/>
                <a:ea typeface="Arial" panose="020B0604020202020204" pitchFamily="34" charset="0"/>
              </a:rPr>
              <a:t> and stop in. </a:t>
            </a:r>
            <a:endParaRPr lang="en-US" sz="1400" b="1" dirty="0">
              <a:solidFill>
                <a:srgbClr val="FFFF00"/>
              </a:solidFill>
              <a:effectLst/>
              <a:latin typeface="Bookman Old Style" panose="02050604050505020204" pitchFamily="18" charset="0"/>
              <a:ea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091" y="1729800"/>
            <a:ext cx="1850729" cy="27990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119" y="3111691"/>
            <a:ext cx="5069959" cy="17664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57201" y="3248168"/>
            <a:ext cx="4698880" cy="1637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66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16" y="460169"/>
            <a:ext cx="11226681" cy="596792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117911" y="736979"/>
            <a:ext cx="6594986" cy="692846"/>
          </a:xfrm>
        </p:spPr>
        <p:txBody>
          <a:bodyPr/>
          <a:lstStyle/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lgerian" panose="04020705040A02060702" pitchFamily="82" charset="0"/>
              </a:rPr>
              <a:t> 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lgerian" panose="04020705040A02060702" pitchFamily="82" charset="0"/>
              </a:rPr>
              <a:t>IAD Airport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lgerian" panose="04020705040A02060702" pitchFamily="82" charset="0"/>
              </a:rPr>
              <a:t>Transportation</a:t>
            </a:r>
            <a:endParaRPr lang="en-US" sz="3200" dirty="0">
              <a:solidFill>
                <a:schemeClr val="accent1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Algerian" panose="04020705040A02060702" pitchFamily="82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691117" y="4285396"/>
            <a:ext cx="6021780" cy="1790131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>
                <a:solidFill>
                  <a:srgbClr val="FFFF00"/>
                </a:solidFill>
                <a:latin typeface="Lucida Console" panose="020B0609040504020204" pitchFamily="49" charset="0"/>
              </a:rPr>
              <a:t>If you are looking for IAD Airport Transportation and a limousine is not quite your cup of tea, you can still maximize your time by using our handy on site </a:t>
            </a:r>
            <a:r>
              <a:rPr lang="en-US" sz="2000" b="1" u="sng" dirty="0">
                <a:solidFill>
                  <a:srgbClr val="FFFF00"/>
                </a:solidFill>
                <a:latin typeface="Lucida Console" panose="020B0609040504020204" pitchFamily="49" charset="0"/>
              </a:rPr>
              <a:t>IAD Airport Car Service</a:t>
            </a:r>
            <a:r>
              <a:rPr lang="en-US" sz="2000" b="1" dirty="0">
                <a:solidFill>
                  <a:srgbClr val="FFFF00"/>
                </a:solidFill>
                <a:latin typeface="Lucida Console" panose="020B0609040504020204" pitchFamily="49" charset="0"/>
              </a:rPr>
              <a:t>.</a:t>
            </a:r>
          </a:p>
          <a:p>
            <a:pPr algn="ctr"/>
            <a:endParaRPr lang="en-US" sz="2000" dirty="0"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41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75" y="465349"/>
            <a:ext cx="11282600" cy="5874362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45889" y="696034"/>
            <a:ext cx="6778494" cy="846826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Constantia" panose="02030602050306030303" pitchFamily="18" charset="0"/>
              </a:rPr>
              <a:t>Reston Town center 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23833" y="5478291"/>
            <a:ext cx="9298224" cy="86142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Constantia" panose="02030602050306030303" pitchFamily="18" charset="0"/>
              </a:rPr>
              <a:t>Reston Town center is only 5 miles away and will provide you with a variety of </a:t>
            </a:r>
            <a:r>
              <a:rPr lang="en-US" sz="2400" b="1" dirty="0">
                <a:solidFill>
                  <a:schemeClr val="bg1"/>
                </a:solidFill>
                <a:latin typeface="Constantia" panose="02030602050306030303" pitchFamily="18" charset="0"/>
              </a:rPr>
              <a:t>shops</a:t>
            </a:r>
            <a:r>
              <a:rPr lang="en-US" b="1" dirty="0">
                <a:solidFill>
                  <a:schemeClr val="bg1"/>
                </a:solidFill>
                <a:latin typeface="Constantia" panose="02030602050306030303" pitchFamily="18" charset="0"/>
              </a:rPr>
              <a:t> and restaurants to enjoy. Tourists are not the only people who take delight in this area, it’s so nice even the locals love to shop here!</a:t>
            </a:r>
          </a:p>
          <a:p>
            <a:pPr algn="ctr"/>
            <a:endParaRPr lang="en-US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34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72" y="445597"/>
            <a:ext cx="11438719" cy="61053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5703" y="2912479"/>
            <a:ext cx="6310370" cy="1106133"/>
          </a:xfrm>
        </p:spPr>
        <p:txBody>
          <a:bodyPr/>
          <a:lstStyle/>
          <a:p>
            <a:r>
              <a:rPr lang="en-US" sz="4800" b="1" dirty="0">
                <a:latin typeface="Algerian" panose="04020705040A02060702" pitchFamily="82" charset="0"/>
              </a:rPr>
              <a:t>Dulles Golf Center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5690962" y="5345378"/>
            <a:ext cx="6225429" cy="861420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Algerian" panose="04020705040A02060702" pitchFamily="82" charset="0"/>
              </a:rPr>
              <a:t>Dulles Golf Center and Sports Park is another great place to get in a fun activity, it is almost 7 miles away from Dulles—a very short ride.</a:t>
            </a:r>
          </a:p>
          <a:p>
            <a:pPr algn="ctr"/>
            <a:endParaRPr lang="en-US" dirty="0">
              <a:solidFill>
                <a:schemeClr val="accent2">
                  <a:lumMod val="75000"/>
                </a:schemeClr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40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71" y="464026"/>
            <a:ext cx="11273051" cy="59342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73253" y="736979"/>
            <a:ext cx="5395970" cy="942360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Constantia" panose="02030602050306030303" pitchFamily="18" charset="0"/>
              </a:rPr>
              <a:t>Frying Pan Park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49987" y="3177370"/>
            <a:ext cx="8825658" cy="861420"/>
          </a:xfrm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Century Gothic" panose="020B0502020202020204" pitchFamily="34" charset="0"/>
                <a:ea typeface="Batang" panose="02030600000101010101" pitchFamily="18" charset="-127"/>
              </a:rPr>
              <a:t>Frying Pan Park is a great place to ‘go back in time’ with the whole family and experience farm life as it was many years </a:t>
            </a:r>
            <a:r>
              <a:rPr lang="en-US" b="1" dirty="0" err="1" smtClean="0">
                <a:solidFill>
                  <a:schemeClr val="bg1"/>
                </a:solidFill>
                <a:latin typeface="Century Gothic" panose="020B0502020202020204" pitchFamily="34" charset="0"/>
                <a:ea typeface="Batang" panose="02030600000101010101" pitchFamily="18" charset="-127"/>
              </a:rPr>
              <a:t>ago!If</a:t>
            </a:r>
            <a:r>
              <a:rPr lang="en-US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Batang" panose="02030600000101010101" pitchFamily="18" charset="-127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Century Gothic" panose="020B0502020202020204" pitchFamily="34" charset="0"/>
                <a:ea typeface="Batang" panose="02030600000101010101" pitchFamily="18" charset="-127"/>
              </a:rPr>
              <a:t>you really want to visit the area, grab a </a:t>
            </a:r>
            <a:r>
              <a:rPr lang="en-US" b="1" u="sng" dirty="0">
                <a:solidFill>
                  <a:schemeClr val="bg1"/>
                </a:solidFill>
                <a:latin typeface="Century Gothic" panose="020B0502020202020204" pitchFamily="34" charset="0"/>
                <a:ea typeface="Batang" panose="02030600000101010101" pitchFamily="18" charset="-127"/>
              </a:rPr>
              <a:t>DC Limousine Rental</a:t>
            </a:r>
            <a:r>
              <a:rPr lang="en-US" b="1" dirty="0">
                <a:solidFill>
                  <a:schemeClr val="bg1"/>
                </a:solidFill>
                <a:latin typeface="Century Gothic" panose="020B0502020202020204" pitchFamily="34" charset="0"/>
                <a:ea typeface="Batang" panose="02030600000101010101" pitchFamily="18" charset="-127"/>
              </a:rPr>
              <a:t> and head down to the nation’s capital—it’s worth it!</a:t>
            </a:r>
          </a:p>
          <a:p>
            <a:pPr algn="ctr"/>
            <a:endParaRPr lang="en-US" b="1" dirty="0">
              <a:solidFill>
                <a:schemeClr val="bg1"/>
              </a:solidFill>
              <a:latin typeface="Century Gothic" panose="020B0502020202020204" pitchFamily="34" charset="0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5871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28" y="450375"/>
            <a:ext cx="11273051" cy="5950424"/>
          </a:xfrm>
          <a:prstGeom prst="rect">
            <a:avLst/>
          </a:prstGeom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037183" y="2617357"/>
            <a:ext cx="4350198" cy="861420"/>
          </a:xfrm>
        </p:spPr>
        <p:txBody>
          <a:bodyPr>
            <a:noAutofit/>
          </a:bodyPr>
          <a:lstStyle/>
          <a:p>
            <a:r>
              <a:rPr lang="en-US" sz="2000" i="1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Corporate Headquarter</a:t>
            </a:r>
            <a:br>
              <a:rPr lang="en-US" sz="2000" i="1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en-US" sz="2000" i="1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6598 Fleet </a:t>
            </a:r>
            <a:r>
              <a:rPr lang="en-US" sz="2000" i="1" dirty="0" err="1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Dr</a:t>
            </a:r>
            <a:r>
              <a:rPr lang="en-US" sz="2000" i="1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 Unit B</a:t>
            </a:r>
            <a:br>
              <a:rPr lang="en-US" sz="2000" i="1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en-US" sz="2000" i="1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Alexandria, Virginia 22310</a:t>
            </a:r>
            <a:br>
              <a:rPr lang="en-US" sz="2000" i="1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en-US" sz="2000" i="1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en-US" sz="2000" i="1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endParaRPr lang="en-US" sz="2000" i="1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3079" y="450375"/>
            <a:ext cx="4076700" cy="2667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7738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803" y="3117375"/>
            <a:ext cx="2171700" cy="2105025"/>
          </a:xfrm>
          <a:prstGeom prst="rect">
            <a:avLst/>
          </a:prstGeom>
        </p:spPr>
      </p:pic>
      <p:sp>
        <p:nvSpPr>
          <p:cNvPr id="9" name="Subtitle 4"/>
          <p:cNvSpPr txBox="1">
            <a:spLocks/>
          </p:cNvSpPr>
          <p:nvPr/>
        </p:nvSpPr>
        <p:spPr bwMode="gray">
          <a:xfrm>
            <a:off x="6429046" y="5222400"/>
            <a:ext cx="5280733" cy="6821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0" i="0" kern="1200" cap="all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000" b="1" i="1" dirty="0" err="1" smtClean="0">
                <a:solidFill>
                  <a:schemeClr val="accent2">
                    <a:lumMod val="75000"/>
                  </a:schemeClr>
                </a:solidFill>
              </a:rPr>
              <a:t>Email:server@nationwidecar.com</a:t>
            </a:r>
            <a:endParaRPr lang="en-US" sz="2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Subtitle 4"/>
          <p:cNvSpPr txBox="1">
            <a:spLocks/>
          </p:cNvSpPr>
          <p:nvPr/>
        </p:nvSpPr>
        <p:spPr bwMode="gray">
          <a:xfrm>
            <a:off x="896123" y="4826384"/>
            <a:ext cx="4350198" cy="5358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0" i="0" kern="1200" cap="all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</a:rPr>
              <a:t>Call Us: 800-942-6281</a:t>
            </a:r>
            <a:endParaRPr lang="en-US" sz="2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53" y="537337"/>
            <a:ext cx="1714500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76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68" y="464022"/>
            <a:ext cx="11223863" cy="59219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31919">
            <a:off x="2821009" y="1783024"/>
            <a:ext cx="3465583" cy="30083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7425" l="5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61871">
            <a:off x="8885626" y="3293461"/>
            <a:ext cx="1790700" cy="22193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9949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187" y="-360880"/>
            <a:ext cx="1885950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74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</TotalTime>
  <Words>280</Words>
  <Application>Microsoft Office PowerPoint</Application>
  <PresentationFormat>Custom</PresentationFormat>
  <Paragraphs>18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Ion Boardroom</vt:lpstr>
      <vt:lpstr>      “ Nationwide car BNA Airport Limousine” </vt:lpstr>
      <vt:lpstr>   </vt:lpstr>
      <vt:lpstr> IAD Airport Transportation</vt:lpstr>
      <vt:lpstr>Reston Town center </vt:lpstr>
      <vt:lpstr>Dulles Golf Center</vt:lpstr>
      <vt:lpstr>Frying Pan Park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Nationwide car BNA Airport Limousine</dc:title>
  <dc:creator>nationwide car</dc:creator>
  <cp:lastModifiedBy>KYHANT</cp:lastModifiedBy>
  <cp:revision>15</cp:revision>
  <dcterms:created xsi:type="dcterms:W3CDTF">2016-11-28T08:57:17Z</dcterms:created>
  <dcterms:modified xsi:type="dcterms:W3CDTF">2016-12-01T04:21:35Z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2873012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D7.1.1</vt:lpwstr>
  </property>
</Properties>
</file>